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78" r:id="rId12"/>
    <p:sldId id="279" r:id="rId13"/>
    <p:sldId id="268" r:id="rId14"/>
    <p:sldId id="267" r:id="rId15"/>
    <p:sldId id="269" r:id="rId16"/>
    <p:sldId id="270" r:id="rId17"/>
    <p:sldId id="271" r:id="rId18"/>
    <p:sldId id="272" r:id="rId19"/>
    <p:sldId id="273" r:id="rId20"/>
    <p:sldId id="274" r:id="rId21"/>
    <p:sldId id="276" r:id="rId22"/>
    <p:sldId id="281" r:id="rId23"/>
    <p:sldId id="277" r:id="rId24"/>
    <p:sldId id="280" r:id="rId25"/>
    <p:sldId id="282" r:id="rId26"/>
    <p:sldId id="283" r:id="rId27"/>
    <p:sldId id="287" r:id="rId28"/>
    <p:sldId id="284" r:id="rId29"/>
    <p:sldId id="286" r:id="rId30"/>
    <p:sldId id="285" r:id="rId31"/>
    <p:sldId id="289" r:id="rId32"/>
    <p:sldId id="290" r:id="rId33"/>
    <p:sldId id="288" r:id="rId34"/>
    <p:sldId id="291" r:id="rId35"/>
    <p:sldId id="295" r:id="rId36"/>
    <p:sldId id="292" r:id="rId37"/>
    <p:sldId id="293" r:id="rId38"/>
    <p:sldId id="294" r:id="rId39"/>
    <p:sldId id="296" r:id="rId40"/>
  </p:sldIdLst>
  <p:sldSz cx="12192000" cy="6858000"/>
  <p:notesSz cx="6858000" cy="9144000"/>
  <p:embeddedFontLst>
    <p:embeddedFont>
      <p:font typeface="배달의민족 한나체 Pro" panose="020B0600000101010101" pitchFamily="50" charset="-127"/>
      <p:regular r:id="rId41"/>
    </p:embeddedFont>
    <p:embeddedFont>
      <p:font typeface="맑은 고딕" panose="020B0503020000020004" pitchFamily="50" charset="-127"/>
      <p:regular r:id="rId42"/>
      <p:bold r:id="rId43"/>
    </p:embeddedFont>
    <p:embeddedFont>
      <p:font typeface="배달의민족 도현" panose="020B0600000101010101" pitchFamily="50" charset="-127"/>
      <p:regular r:id="rId4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42E6"/>
    <a:srgbClr val="00000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.fntdata"/></Relationships>
</file>

<file path=ppt/media/hdphoto1.wdp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 rot="20700000">
            <a:off x="5856879" y="639492"/>
            <a:ext cx="1582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ㄷㄷㄷㅈ</a:t>
            </a:r>
            <a:endParaRPr lang="ko-KR" altLang="en-US" sz="32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6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6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723805" y="2180058"/>
            <a:ext cx="5386411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오리엔테이션</a:t>
            </a:r>
            <a:endParaRPr lang="en-US" altLang="ko-KR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시작합니다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9819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기는 어떤 일정이 있나요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8465" y="3736593"/>
            <a:ext cx="33393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스프링 부트</a:t>
            </a:r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74433" y="3736593"/>
            <a:ext cx="39308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프로젝트</a:t>
            </a:r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13244" y="3179916"/>
            <a:ext cx="33393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개별 스터디</a:t>
            </a:r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709000" y="4165436"/>
            <a:ext cx="27478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플젝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공유</a:t>
            </a:r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3921760" y="2839392"/>
            <a:ext cx="0" cy="2651760"/>
          </a:xfrm>
          <a:prstGeom prst="line">
            <a:avLst/>
          </a:prstGeom>
          <a:ln w="57150">
            <a:solidFill>
              <a:srgbClr val="4F42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8209280" y="2839392"/>
            <a:ext cx="0" cy="2651760"/>
          </a:xfrm>
          <a:prstGeom prst="line">
            <a:avLst/>
          </a:prstGeom>
          <a:ln w="57150">
            <a:solidFill>
              <a:srgbClr val="4F42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93402" y="2262077"/>
            <a:ext cx="20697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51678" y="2254617"/>
            <a:ext cx="20681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453593" y="2262077"/>
            <a:ext cx="12586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391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9819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기는 어떤 일정이 있나요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0705" y="2167159"/>
            <a:ext cx="94468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스프링 부트 </a:t>
            </a:r>
            <a:r>
              <a:rPr lang="en-US" altLang="ko-KR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 랜덤으로 정리한 내용 발표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0705" y="3179916"/>
            <a:ext cx="103957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프로젝트 </a:t>
            </a:r>
            <a:r>
              <a:rPr lang="en-US" altLang="ko-KR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명씩 짝지어 토이 프로젝트 진행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0705" y="4192509"/>
            <a:ext cx="91598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개별 스터디 </a:t>
            </a:r>
            <a:r>
              <a:rPr lang="en-US" altLang="ko-KR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외에 교재 스터디 진행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0705" y="5178029"/>
            <a:ext cx="108029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플젝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공유 </a:t>
            </a:r>
            <a:r>
              <a:rPr lang="en-US" altLang="ko-KR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상황과 코드 고민을 함께 진행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669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9819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기는 어떤 일정이 있나요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0705" y="2167159"/>
            <a:ext cx="70134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 </a:t>
            </a:r>
            <a:r>
              <a:rPr lang="en-US" altLang="ko-KR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매번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명씩 발표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354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0430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왜 스프링 부트</a:t>
            </a:r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7985" y="2540000"/>
            <a:ext cx="1154354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Q.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 상황을 잘 듣고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아무개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’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느끼는 감정을 서술하시오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디자이너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저희 앱 베타 언제 나오나요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..?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프론트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: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네트워크 통신이 잘 되는지 테스트를 좀 해보고 싶은데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..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아무개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: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잠시만요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..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설정이 몇 군데 꼬여서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..</a:t>
            </a:r>
            <a:endParaRPr lang="ko-KR" altLang="en-US" sz="3200" dirty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611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0430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왜 스프링 부트</a:t>
            </a:r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60705" y="2039873"/>
            <a:ext cx="1099211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API 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개발을 얼른 해야하는데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설정하는데만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시간 다 가겠어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02950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0430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왜 스프링 부트</a:t>
            </a:r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16305" y="2133600"/>
            <a:ext cx="1071158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스프링 부트 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내가 다 해줄게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아무개 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API 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개발만 해야지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56054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5656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왜 토이 프로젝트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02156" y="2316480"/>
            <a:ext cx="780854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배웠으면 써먹는 것이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인지상정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9143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0583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왜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외에 개별 스터디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0705" y="1838960"/>
            <a:ext cx="938910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알아야할 교재는 넘나 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많고</a:t>
            </a:r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교재 하나 </a:t>
            </a:r>
            <a:r>
              <a:rPr lang="ko-KR" altLang="en-US" sz="48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하나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겁</a:t>
            </a:r>
            <a:r>
              <a:rPr lang="en-US" altLang="ko-KR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나</a:t>
            </a:r>
            <a:r>
              <a:rPr lang="en-US" altLang="ko-KR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두</a:t>
            </a:r>
            <a:r>
              <a:rPr lang="en-US" altLang="ko-KR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r>
              <a:rPr lang="ko-KR" altLang="en-US" sz="48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껍</a:t>
            </a:r>
            <a:r>
              <a:rPr lang="en-US" altLang="ko-KR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습</a:t>
            </a:r>
            <a:r>
              <a:rPr lang="en-US" altLang="ko-KR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니</a:t>
            </a:r>
            <a:r>
              <a:rPr lang="en-US" altLang="ko-KR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</a:t>
            </a:r>
            <a:endParaRPr lang="en-US" altLang="ko-KR" sz="48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074" name="Picture 2" descr="토비의 스프링 3.1 세트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08" y="4522466"/>
            <a:ext cx="1758631" cy="208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72639" y="6031437"/>
            <a:ext cx="1223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1720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P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076" name="Picture 4" descr="자바 ORM 표준 JPA 프로그래밍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1411" y="4522466"/>
            <a:ext cx="1533271" cy="203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151119" y="6031436"/>
            <a:ext cx="1101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736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P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078" name="Picture 6" descr="HTTP 완벽 가이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174" y="4598198"/>
            <a:ext cx="1535499" cy="1963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340408" y="6031435"/>
            <a:ext cx="11759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756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P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080" name="Picture 8" descr="스프링 부트와 AWS로 혼자 구현하는 웹 서비스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5136" y="754719"/>
            <a:ext cx="1309355" cy="1985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0722079" y="2278364"/>
            <a:ext cx="1114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416 P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6534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0583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왜 </a:t>
            </a:r>
            <a:r>
              <a:rPr lang="ko-KR" altLang="en-US" sz="48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외에 개별 스터디</a:t>
            </a:r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0705" y="2021840"/>
            <a:ext cx="1083181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8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교재별로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48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외에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개별 스터디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진행</a:t>
            </a:r>
            <a:endParaRPr lang="en-US" altLang="ko-KR" sz="4800" dirty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8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때 다른 스터디와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배운 내용 공유</a:t>
            </a:r>
            <a:endParaRPr lang="en-US" altLang="ko-KR" sz="48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0705" y="4564168"/>
            <a:ext cx="6248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정말 관심 있는 책을 함께 배워도 보고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</a:p>
          <a:p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지식도 공짜로 배워보고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44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041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왜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공유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28142" y="2225040"/>
            <a:ext cx="912301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 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우리가 어떤 사이가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거 </a:t>
            </a:r>
            <a:r>
              <a:rPr lang="ko-KR" altLang="en-US" sz="6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코드</a:t>
            </a: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좀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가져다 </a:t>
            </a: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주이소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900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24255" y="1774944"/>
            <a:ext cx="643637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안녕하세요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주일 만입니다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80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041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왜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공유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0705" y="2021840"/>
            <a:ext cx="905728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프로젝트에 어떤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이슈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있었는지</a:t>
            </a:r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기능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만들었는지</a:t>
            </a:r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왜 도입했는지</a:t>
            </a:r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코드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왜 그렇게 작성했는지</a:t>
            </a:r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177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54014" y="1786518"/>
            <a:ext cx="776206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기는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규칙</a:t>
            </a:r>
            <a:r>
              <a:rPr lang="ko-KR" altLang="en-US" sz="6400" dirty="0" smtClean="0">
                <a:solidFill>
                  <a:srgbClr val="00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 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있나요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30271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7815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기는 어떤 규칙이 있나요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60705" y="2533134"/>
            <a:ext cx="9451626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불참률</a:t>
            </a:r>
            <a:r>
              <a:rPr lang="ko-KR" altLang="en-US" sz="48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줄이고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흐름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끊지 말자</a:t>
            </a:r>
          </a:p>
          <a:p>
            <a:endParaRPr lang="en-US" altLang="ko-KR" sz="4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회의 결과 </a:t>
            </a:r>
            <a:r>
              <a:rPr lang="en-US" altLang="ko-KR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48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지각비</a:t>
            </a:r>
            <a:r>
              <a:rPr lang="ko-KR" altLang="en-US" sz="48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</a:t>
            </a:r>
            <a:r>
              <a:rPr lang="ko-KR" altLang="en-US" sz="4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48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결석비</a:t>
            </a:r>
            <a:endParaRPr lang="ko-KR" altLang="en-US" sz="4800" dirty="0">
              <a:solidFill>
                <a:srgbClr val="4F42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730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7815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기는 어떤 규칙이 있나요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095928"/>
              </p:ext>
            </p:extLst>
          </p:nvPr>
        </p:nvGraphicFramePr>
        <p:xfrm>
          <a:off x="1778000" y="1989666"/>
          <a:ext cx="8128000" cy="415882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791200">
                  <a:extLst>
                    <a:ext uri="{9D8B030D-6E8A-4147-A177-3AD203B41FA5}">
                      <a16:colId xmlns:a16="http://schemas.microsoft.com/office/drawing/2014/main" val="3178093519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val="3363502409"/>
                    </a:ext>
                  </a:extLst>
                </a:gridCol>
              </a:tblGrid>
              <a:tr h="5198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금액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7291416"/>
                  </a:ext>
                </a:extLst>
              </a:tr>
              <a:tr h="5198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지각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1,</a:t>
                      </a:r>
                      <a:r>
                        <a:rPr lang="en-US" altLang="ko-KR" baseline="0" dirty="0" smtClean="0"/>
                        <a:t>000 </a:t>
                      </a:r>
                      <a:r>
                        <a:rPr lang="ko-KR" altLang="en-US" baseline="0" dirty="0" smtClean="0"/>
                        <a:t>원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7398670"/>
                  </a:ext>
                </a:extLst>
              </a:tr>
              <a:tr h="5198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분 이후 지각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2,000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원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4369572"/>
                  </a:ext>
                </a:extLst>
              </a:tr>
              <a:tr h="5198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결석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5,000 </a:t>
                      </a:r>
                      <a:r>
                        <a:rPr lang="ko-KR" altLang="en-US" dirty="0" smtClean="0"/>
                        <a:t>원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9862217"/>
                  </a:ext>
                </a:extLst>
              </a:tr>
              <a:tr h="5198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경조사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시험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결혼식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장례식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2,000 </a:t>
                      </a:r>
                      <a:r>
                        <a:rPr lang="ko-KR" altLang="en-US" dirty="0" smtClean="0"/>
                        <a:t>원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1512012"/>
                  </a:ext>
                </a:extLst>
              </a:tr>
              <a:tr h="5198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피못사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( </a:t>
                      </a:r>
                      <a:r>
                        <a:rPr lang="ko-KR" altLang="en-US" dirty="0" smtClean="0"/>
                        <a:t>회사 야근 인증 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2,000 </a:t>
                      </a:r>
                      <a:r>
                        <a:rPr lang="ko-KR" altLang="en-US" dirty="0" smtClean="0"/>
                        <a:t>원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2016139"/>
                  </a:ext>
                </a:extLst>
              </a:tr>
              <a:tr h="5198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mtClean="0"/>
                        <a:t>지목당했지만 정리를 못 해 온 경우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mtClean="0"/>
                        <a:t>3,000 </a:t>
                      </a:r>
                      <a:r>
                        <a:rPr lang="ko-KR" altLang="en-US" smtClean="0"/>
                        <a:t>원</a:t>
                      </a:r>
                      <a:endParaRPr lang="en-US" altLang="ko-KR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035536"/>
                  </a:ext>
                </a:extLst>
              </a:tr>
              <a:tr h="5198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r>
                        <a:rPr lang="ko-KR" altLang="en-US" dirty="0" smtClean="0"/>
                        <a:t>분 세미나</a:t>
                      </a:r>
                      <a:r>
                        <a:rPr lang="ko-KR" altLang="en-US" baseline="0" dirty="0" smtClean="0"/>
                        <a:t> 준비를 못 한 경우 </a:t>
                      </a:r>
                      <a:r>
                        <a:rPr lang="en-US" altLang="ko-KR" baseline="0" dirty="0" smtClean="0"/>
                        <a:t>( </a:t>
                      </a:r>
                      <a:r>
                        <a:rPr lang="ko-KR" altLang="en-US" baseline="0" dirty="0" smtClean="0"/>
                        <a:t>교환 가능 </a:t>
                      </a:r>
                      <a:r>
                        <a:rPr lang="en-US" altLang="ko-KR" baseline="0" dirty="0" smtClean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5,000 </a:t>
                      </a:r>
                      <a:r>
                        <a:rPr lang="ko-KR" altLang="en-US" dirty="0" smtClean="0"/>
                        <a:t>원</a:t>
                      </a:r>
                      <a:endParaRPr lang="en-US" altLang="ko-KR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379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95118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7815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기는 어떤 규칙이 있나요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570480" y="2858254"/>
            <a:ext cx="7019870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더 좋은 아이디어를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공모 받습니다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ko-KR" altLang="en-US" sz="6400" dirty="0"/>
          </a:p>
        </p:txBody>
      </p:sp>
      <p:sp>
        <p:nvSpPr>
          <p:cNvPr id="2" name="직사각형 1"/>
          <p:cNvSpPr/>
          <p:nvPr/>
        </p:nvSpPr>
        <p:spPr>
          <a:xfrm rot="20700000">
            <a:off x="6267530" y="5276334"/>
            <a:ext cx="58320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효용이 없다면 다시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Rollback…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124786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97754" y="1917184"/>
            <a:ext cx="1039098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기지개를 다 같이 펴 볼까요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4831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아이스브레이킹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13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72683" y="1713984"/>
            <a:ext cx="785824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아이스브레이킹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진행자를 소개합니다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8339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02033" y="454144"/>
            <a:ext cx="701987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자리를 옮겨 봅시다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283351" y="2503716"/>
            <a:ext cx="713855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1팀: 김지희 김재현 </a:t>
            </a:r>
            <a:r>
              <a:rPr lang="ko-KR" altLang="en-US" sz="3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권수연</a:t>
            </a:r>
            <a:r>
              <a:rPr lang="ko-KR" altLang="en-US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김대윤</a:t>
            </a:r>
            <a:endParaRPr lang="ko-KR" altLang="en-US" sz="3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2팀: 박미현 </a:t>
            </a:r>
            <a:r>
              <a:rPr lang="ko-KR" altLang="en-US" sz="3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양시영</a:t>
            </a:r>
            <a:r>
              <a:rPr lang="ko-KR" altLang="en-US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김승현 </a:t>
            </a:r>
            <a:r>
              <a:rPr lang="ko-KR" altLang="en-US" sz="3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최상희</a:t>
            </a:r>
            <a:endParaRPr lang="ko-KR" altLang="en-US" sz="3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3팀: 김원경 지현이 </a:t>
            </a:r>
            <a:r>
              <a:rPr lang="ko-KR" altLang="en-US" sz="3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김다롬</a:t>
            </a:r>
            <a:r>
              <a:rPr lang="ko-KR" altLang="en-US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조현우</a:t>
            </a:r>
          </a:p>
          <a:p>
            <a:pPr>
              <a:lnSpc>
                <a:spcPct val="150000"/>
              </a:lnSpc>
            </a:pPr>
            <a:r>
              <a:rPr lang="ko-KR" altLang="en-US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4팀: </a:t>
            </a:r>
            <a:r>
              <a:rPr lang="ko-KR" altLang="en-US" sz="3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이해은</a:t>
            </a:r>
            <a:r>
              <a:rPr lang="ko-KR" altLang="en-US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김연정 김선재 서동현</a:t>
            </a:r>
          </a:p>
        </p:txBody>
      </p:sp>
    </p:spTree>
    <p:extLst>
      <p:ext uri="{BB962C8B-B14F-4D97-AF65-F5344CB8AC3E}">
        <p14:creationId xmlns:p14="http://schemas.microsoft.com/office/powerpoint/2010/main" val="26464160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29306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진진가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게임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6333" y="2746060"/>
            <a:ext cx="1203566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나만 알고있는 경험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두 가지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를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준비해오셨죠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</a:p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거기에다 감쪽같은 </a:t>
            </a:r>
            <a:r>
              <a:rPr lang="ko-KR" altLang="en-US" sz="4800" dirty="0" smtClean="0">
                <a:solidFill>
                  <a:srgbClr val="4F42E6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거짓 경험 하나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를 더해주세요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!</a:t>
            </a:r>
          </a:p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다른 사람은 그 사람의 거짓 경험을 맞추면 됩니다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  <a:endParaRPr lang="en-US" altLang="ko-KR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44363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29306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진진가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게임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8573" y="3223580"/>
            <a:ext cx="115852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팀끼리 서로 맞춰보고 팀 대항전으로 넘어갑니다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!</a:t>
            </a:r>
            <a:endParaRPr lang="en-US" altLang="ko-KR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0676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19446" y="1786518"/>
            <a:ext cx="623119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주일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간 어떻게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지내셨나요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214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91973" y="2303264"/>
            <a:ext cx="596830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진진가게임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예시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2230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47790" y="2333744"/>
            <a:ext cx="915186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팀끼리 </a:t>
            </a: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진진가게임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시작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10650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5836" y="1937504"/>
            <a:ext cx="1012809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팀도 궁금하지 않나요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팀대항전을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해봅시다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76205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511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6439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1. 10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주제 리스트와 발표 일정은 구글 시트로 공유 예정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자료는 마찬가지로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세미나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레포에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올려주시면 됩니다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형식 자유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마크다운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피피티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2303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사전 과제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사전 과제는 스프링 부트 책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장까지 정리하는 과제입니다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형식은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자유며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양식은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‘1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 자료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교재 정리 양식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.md’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참고해주세요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세미나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레포에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모임 전까지 올려주세요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4157573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451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3. 4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월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25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일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전체모임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참석 투표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카카오톡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단체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채팅방에서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참석 투표 부탁드립니다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88193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5568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4. 4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월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25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일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참석 투표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카카오톡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단체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채팅방에서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참석 투표 부탁드립니다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35814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085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다음 일정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오후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en-US" altLang="ko-KR" sz="3200" baseline="30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nd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오후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en-US" altLang="ko-KR" sz="3200" baseline="30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nd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번째 전체 모임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휴무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10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MT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예정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아마 안될 확률이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클듯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4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일에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회의니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추후에 알려드릴게요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)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52803" y="1917184"/>
            <a:ext cx="628088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 하셨습니다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밥먹으러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가요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183139" y="1786518"/>
            <a:ext cx="570380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기는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팀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인가요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520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78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기는 어떤 팀인가요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4559" y="2446274"/>
            <a:ext cx="333937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도전</a:t>
            </a:r>
            <a:endParaRPr lang="en-US" altLang="ko-KR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열정</a:t>
            </a:r>
            <a:endParaRPr lang="en-US" altLang="ko-KR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의사소통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64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78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기는 어떤 팀인가요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4241" y="2550446"/>
            <a:ext cx="333937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</a:t>
            </a:r>
            <a:endParaRPr lang="en-US" altLang="ko-KR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열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</a:t>
            </a:r>
            <a:endParaRPr lang="en-US" altLang="ko-KR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사소통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483929" y="2989692"/>
            <a:ext cx="469712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정면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 맞서 싸움을 걺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2483929" y="3906753"/>
            <a:ext cx="84657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일에 열렬한 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애정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가지고 열중하는 마음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043939" y="4886415"/>
            <a:ext cx="67569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가지고 있는 생각이나 뜻이 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서로 통함</a:t>
            </a:r>
          </a:p>
        </p:txBody>
      </p:sp>
    </p:spTree>
    <p:extLst>
      <p:ext uri="{BB962C8B-B14F-4D97-AF65-F5344CB8AC3E}">
        <p14:creationId xmlns:p14="http://schemas.microsoft.com/office/powerpoint/2010/main" val="247383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54014" y="1786518"/>
            <a:ext cx="776206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기는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목표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있나요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7096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0604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기는 어떤 목표가 있나요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8370" y="2259021"/>
            <a:ext cx="762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부족한 부분을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보충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하자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987983" y="1884942"/>
            <a:ext cx="23278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이름 추천 받아요</a:t>
            </a:r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)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8370" y="3263121"/>
            <a:ext cx="97161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혼자 하면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노잼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것들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같이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담소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나누며 해보자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8370" y="4267221"/>
            <a:ext cx="111940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프로젝트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이름 그대로 동아리 사람들과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재밌게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하자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8370" y="5271320"/>
            <a:ext cx="80906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내 프로젝트에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자부심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애정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가져보자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987983" y="3804974"/>
            <a:ext cx="3945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혼자 고민하지 말고 함께 고민해 봐요</a:t>
            </a:r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7983" y="5832486"/>
            <a:ext cx="7641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누가 뭐래도 내 프로젝트는 내가 잘 안다</a:t>
            </a:r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 9</a:t>
            </a:r>
            <a:r>
              <a:rPr lang="ko-KR" altLang="en-US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기가 끝나도 함께 키워보자고</a:t>
            </a:r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~?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987983" y="4805874"/>
            <a:ext cx="86485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5252 </a:t>
            </a:r>
            <a:r>
              <a:rPr lang="ko-KR" altLang="en-US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뛰어난 디자이너와 프론트 개발자가 있는데 있는데 실제로 앱도 구경해 봐야지</a:t>
            </a:r>
            <a:r>
              <a:rPr lang="en-US" altLang="ko-KR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871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5460" y="1786518"/>
            <a:ext cx="749916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기는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어떤 일정</a:t>
            </a:r>
            <a:r>
              <a:rPr lang="ko-KR" altLang="en-US" sz="6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있나요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6345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814</Words>
  <Application>Microsoft Office PowerPoint</Application>
  <PresentationFormat>와이드스크린</PresentationFormat>
  <Paragraphs>155</Paragraphs>
  <Slides>39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5" baseType="lpstr">
      <vt:lpstr>배달의민족 한나체 Pro</vt:lpstr>
      <vt:lpstr>맑은 고딕</vt:lpstr>
      <vt:lpstr>Arial</vt:lpstr>
      <vt:lpstr>배달의민족 도현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54</cp:revision>
  <dcterms:created xsi:type="dcterms:W3CDTF">2020-04-17T17:57:08Z</dcterms:created>
  <dcterms:modified xsi:type="dcterms:W3CDTF">2020-04-18T01:01:14Z</dcterms:modified>
</cp:coreProperties>
</file>

<file path=docProps/thumbnail.jpeg>
</file>